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1" r:id="rId2"/>
    <p:sldId id="266" r:id="rId3"/>
    <p:sldId id="267" r:id="rId4"/>
    <p:sldId id="268" r:id="rId5"/>
    <p:sldId id="269" r:id="rId6"/>
    <p:sldId id="264" r:id="rId7"/>
    <p:sldId id="265" r:id="rId8"/>
    <p:sldId id="270" r:id="rId9"/>
    <p:sldId id="27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317443-9709-4B81-AA9C-4B7FDF11795B}" v="22" dt="2022-08-17T09:47:32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02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kim Elli" userId="ab8b6acb-3ba0-4cfe-9e78-b7ab5bc065ef" providerId="ADAL" clId="{6F317443-9709-4B81-AA9C-4B7FDF11795B}"/>
    <pc:docChg chg="undo custSel addSld modSld">
      <pc:chgData name="Joakim Elli" userId="ab8b6acb-3ba0-4cfe-9e78-b7ab5bc065ef" providerId="ADAL" clId="{6F317443-9709-4B81-AA9C-4B7FDF11795B}" dt="2022-08-17T10:02:07.289" v="844" actId="20577"/>
      <pc:docMkLst>
        <pc:docMk/>
      </pc:docMkLst>
      <pc:sldChg chg="addSp delSp modSp mod">
        <pc:chgData name="Joakim Elli" userId="ab8b6acb-3ba0-4cfe-9e78-b7ab5bc065ef" providerId="ADAL" clId="{6F317443-9709-4B81-AA9C-4B7FDF11795B}" dt="2022-08-16T10:30:28.053" v="119" actId="478"/>
        <pc:sldMkLst>
          <pc:docMk/>
          <pc:sldMk cId="2080267255" sldId="261"/>
        </pc:sldMkLst>
        <pc:spChg chg="add del mod">
          <ac:chgData name="Joakim Elli" userId="ab8b6acb-3ba0-4cfe-9e78-b7ab5bc065ef" providerId="ADAL" clId="{6F317443-9709-4B81-AA9C-4B7FDF11795B}" dt="2022-08-16T10:30:28.053" v="119" actId="478"/>
          <ac:spMkLst>
            <pc:docMk/>
            <pc:sldMk cId="2080267255" sldId="261"/>
            <ac:spMk id="2" creationId="{5BEDD70B-D7ED-17F6-1199-939BB345E1E2}"/>
          </ac:spMkLst>
        </pc:spChg>
      </pc:sldChg>
      <pc:sldChg chg="addSp modSp mod">
        <pc:chgData name="Joakim Elli" userId="ab8b6acb-3ba0-4cfe-9e78-b7ab5bc065ef" providerId="ADAL" clId="{6F317443-9709-4B81-AA9C-4B7FDF11795B}" dt="2022-08-17T10:02:07.289" v="844" actId="20577"/>
        <pc:sldMkLst>
          <pc:docMk/>
          <pc:sldMk cId="3361786291" sldId="263"/>
        </pc:sldMkLst>
        <pc:spChg chg="add mod">
          <ac:chgData name="Joakim Elli" userId="ab8b6acb-3ba0-4cfe-9e78-b7ab5bc065ef" providerId="ADAL" clId="{6F317443-9709-4B81-AA9C-4B7FDF11795B}" dt="2022-08-17T10:02:07.289" v="844" actId="20577"/>
          <ac:spMkLst>
            <pc:docMk/>
            <pc:sldMk cId="3361786291" sldId="263"/>
            <ac:spMk id="2" creationId="{61842246-98B8-B85C-993B-D59D487C8ACC}"/>
          </ac:spMkLst>
        </pc:spChg>
      </pc:sldChg>
      <pc:sldChg chg="addSp delSp modSp mod delAnim modAnim">
        <pc:chgData name="Joakim Elli" userId="ab8b6acb-3ba0-4cfe-9e78-b7ab5bc065ef" providerId="ADAL" clId="{6F317443-9709-4B81-AA9C-4B7FDF11795B}" dt="2022-08-17T09:47:37.631" v="843" actId="478"/>
        <pc:sldMkLst>
          <pc:docMk/>
          <pc:sldMk cId="7013745" sldId="265"/>
        </pc:sldMkLst>
        <pc:spChg chg="mod">
          <ac:chgData name="Joakim Elli" userId="ab8b6acb-3ba0-4cfe-9e78-b7ab5bc065ef" providerId="ADAL" clId="{6F317443-9709-4B81-AA9C-4B7FDF11795B}" dt="2022-08-17T09:47:28.147" v="828" actId="1076"/>
          <ac:spMkLst>
            <pc:docMk/>
            <pc:sldMk cId="7013745" sldId="265"/>
            <ac:spMk id="2" creationId="{10738C70-7679-01BE-E005-F73D3ACCE877}"/>
          </ac:spMkLst>
        </pc:spChg>
        <pc:spChg chg="mod">
          <ac:chgData name="Joakim Elli" userId="ab8b6acb-3ba0-4cfe-9e78-b7ab5bc065ef" providerId="ADAL" clId="{6F317443-9709-4B81-AA9C-4B7FDF11795B}" dt="2022-08-17T09:47:28.147" v="828" actId="1076"/>
          <ac:spMkLst>
            <pc:docMk/>
            <pc:sldMk cId="7013745" sldId="265"/>
            <ac:spMk id="3" creationId="{7F8944CA-E0AE-EE58-17D9-A314E3539F9B}"/>
          </ac:spMkLst>
        </pc:spChg>
        <pc:spChg chg="mod">
          <ac:chgData name="Joakim Elli" userId="ab8b6acb-3ba0-4cfe-9e78-b7ab5bc065ef" providerId="ADAL" clId="{6F317443-9709-4B81-AA9C-4B7FDF11795B}" dt="2022-08-17T09:47:28.147" v="828" actId="1076"/>
          <ac:spMkLst>
            <pc:docMk/>
            <pc:sldMk cId="7013745" sldId="265"/>
            <ac:spMk id="4" creationId="{060FF27D-10F9-F443-CE12-7EA7D4376B92}"/>
          </ac:spMkLst>
        </pc:spChg>
        <pc:spChg chg="del">
          <ac:chgData name="Joakim Elli" userId="ab8b6acb-3ba0-4cfe-9e78-b7ab5bc065ef" providerId="ADAL" clId="{6F317443-9709-4B81-AA9C-4B7FDF11795B}" dt="2022-08-17T07:05:41.615" v="665" actId="478"/>
          <ac:spMkLst>
            <pc:docMk/>
            <pc:sldMk cId="7013745" sldId="265"/>
            <ac:spMk id="5" creationId="{44E856AE-BDD2-5B02-120B-1E7645BC25A7}"/>
          </ac:spMkLst>
        </pc:spChg>
        <pc:spChg chg="add del mod">
          <ac:chgData name="Joakim Elli" userId="ab8b6acb-3ba0-4cfe-9e78-b7ab5bc065ef" providerId="ADAL" clId="{6F317443-9709-4B81-AA9C-4B7FDF11795B}" dt="2022-08-17T09:47:37.631" v="843" actId="478"/>
          <ac:spMkLst>
            <pc:docMk/>
            <pc:sldMk cId="7013745" sldId="265"/>
            <ac:spMk id="6" creationId="{ABD7C36C-BDB2-AE19-EA31-857395F9B3E6}"/>
          </ac:spMkLst>
        </pc:spChg>
      </pc:sldChg>
      <pc:sldChg chg="addSp delSp modSp mod delAnim modAnim">
        <pc:chgData name="Joakim Elli" userId="ab8b6acb-3ba0-4cfe-9e78-b7ab5bc065ef" providerId="ADAL" clId="{6F317443-9709-4B81-AA9C-4B7FDF11795B}" dt="2022-08-16T10:43:46.016" v="128"/>
        <pc:sldMkLst>
          <pc:docMk/>
          <pc:sldMk cId="674035008" sldId="268"/>
        </pc:sldMkLst>
        <pc:picChg chg="add mod">
          <ac:chgData name="Joakim Elli" userId="ab8b6acb-3ba0-4cfe-9e78-b7ab5bc065ef" providerId="ADAL" clId="{6F317443-9709-4B81-AA9C-4B7FDF11795B}" dt="2022-08-16T10:43:12.596" v="127" actId="1076"/>
          <ac:picMkLst>
            <pc:docMk/>
            <pc:sldMk cId="674035008" sldId="268"/>
            <ac:picMk id="2" creationId="{84E247F9-A977-5DBE-A391-EC75B645DB7A}"/>
          </ac:picMkLst>
        </pc:picChg>
        <pc:picChg chg="del">
          <ac:chgData name="Joakim Elli" userId="ab8b6acb-3ba0-4cfe-9e78-b7ab5bc065ef" providerId="ADAL" clId="{6F317443-9709-4B81-AA9C-4B7FDF11795B}" dt="2022-08-16T10:42:52.618" v="120" actId="478"/>
          <ac:picMkLst>
            <pc:docMk/>
            <pc:sldMk cId="674035008" sldId="268"/>
            <ac:picMk id="3" creationId="{A9F86A0A-139A-8EA3-B415-099A5AD17207}"/>
          </ac:picMkLst>
        </pc:picChg>
      </pc:sldChg>
      <pc:sldChg chg="modSp mod">
        <pc:chgData name="Joakim Elli" userId="ab8b6acb-3ba0-4cfe-9e78-b7ab5bc065ef" providerId="ADAL" clId="{6F317443-9709-4B81-AA9C-4B7FDF11795B}" dt="2022-08-17T06:46:11.410" v="664" actId="1076"/>
        <pc:sldMkLst>
          <pc:docMk/>
          <pc:sldMk cId="4273355067" sldId="269"/>
        </pc:sldMkLst>
        <pc:spChg chg="mod">
          <ac:chgData name="Joakim Elli" userId="ab8b6acb-3ba0-4cfe-9e78-b7ab5bc065ef" providerId="ADAL" clId="{6F317443-9709-4B81-AA9C-4B7FDF11795B}" dt="2022-08-17T06:46:11.410" v="664" actId="1076"/>
          <ac:spMkLst>
            <pc:docMk/>
            <pc:sldMk cId="4273355067" sldId="269"/>
            <ac:spMk id="2" creationId="{D3C474B1-11D5-1A40-13F9-BE8028A368C0}"/>
          </ac:spMkLst>
        </pc:spChg>
      </pc:sldChg>
      <pc:sldChg chg="modSp mod">
        <pc:chgData name="Joakim Elli" userId="ab8b6acb-3ba0-4cfe-9e78-b7ab5bc065ef" providerId="ADAL" clId="{6F317443-9709-4B81-AA9C-4B7FDF11795B}" dt="2022-08-17T07:12:33.855" v="667" actId="1038"/>
        <pc:sldMkLst>
          <pc:docMk/>
          <pc:sldMk cId="66642019" sldId="270"/>
        </pc:sldMkLst>
        <pc:picChg chg="mod">
          <ac:chgData name="Joakim Elli" userId="ab8b6acb-3ba0-4cfe-9e78-b7ab5bc065ef" providerId="ADAL" clId="{6F317443-9709-4B81-AA9C-4B7FDF11795B}" dt="2022-08-17T07:12:33.855" v="667" actId="1038"/>
          <ac:picMkLst>
            <pc:docMk/>
            <pc:sldMk cId="66642019" sldId="270"/>
            <ac:picMk id="2" creationId="{215255DF-AEE0-334D-CACE-D50F8CA3777F}"/>
          </ac:picMkLst>
        </pc:picChg>
      </pc:sldChg>
      <pc:sldChg chg="addSp modSp add mod modAnim">
        <pc:chgData name="Joakim Elli" userId="ab8b6acb-3ba0-4cfe-9e78-b7ab5bc065ef" providerId="ADAL" clId="{6F317443-9709-4B81-AA9C-4B7FDF11795B}" dt="2022-08-16T10:57:59.506" v="294" actId="1076"/>
        <pc:sldMkLst>
          <pc:docMk/>
          <pc:sldMk cId="3682249801" sldId="271"/>
        </pc:sldMkLst>
        <pc:spChg chg="add mod">
          <ac:chgData name="Joakim Elli" userId="ab8b6acb-3ba0-4cfe-9e78-b7ab5bc065ef" providerId="ADAL" clId="{6F317443-9709-4B81-AA9C-4B7FDF11795B}" dt="2022-08-16T10:57:59.506" v="294" actId="1076"/>
          <ac:spMkLst>
            <pc:docMk/>
            <pc:sldMk cId="3682249801" sldId="271"/>
            <ac:spMk id="2" creationId="{D818C6EC-7EE8-CB5C-6C4C-87191C3983B0}"/>
          </ac:spMkLst>
        </pc:spChg>
        <pc:spChg chg="add mod">
          <ac:chgData name="Joakim Elli" userId="ab8b6acb-3ba0-4cfe-9e78-b7ab5bc065ef" providerId="ADAL" clId="{6F317443-9709-4B81-AA9C-4B7FDF11795B}" dt="2022-08-16T10:57:59.506" v="294" actId="1076"/>
          <ac:spMkLst>
            <pc:docMk/>
            <pc:sldMk cId="3682249801" sldId="271"/>
            <ac:spMk id="3" creationId="{92373141-7489-B874-2FBA-F4E5D1916F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5960F-0093-4FEA-B700-5B7D18D141B3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78C7C-1EB1-4E79-A44E-F31A206F0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54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Neste slide: “</a:t>
            </a:r>
            <a:r>
              <a:rPr lang="en-US" dirty="0" err="1"/>
              <a:t>Trøbbel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veien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78C7C-1EB1-4E79-A44E-F31A206F0D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6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Neste slide: “I </a:t>
            </a:r>
            <a:r>
              <a:rPr lang="en-US" dirty="0" err="1"/>
              <a:t>klasserommet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78C7C-1EB1-4E79-A44E-F31A206F0D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6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ACAE1-5CAD-4371-A2CB-BB74E40E2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82A80-4BFC-40C1-AC8B-B631F0CFE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6CBF2-F00A-4D09-9369-46E682CD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993C6-CB75-4303-8CB2-3BFDEDA4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110A9-0A80-450B-AF0D-E4511451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44A040-D72E-4347-A068-6BEFA4EA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44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6E0D9-1E4F-4904-B41C-5BAE460A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9829DD-EB71-4C1C-B2C2-3DB4628CA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123F0-1513-41FD-A5AD-D735010E6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467A3-31A7-417E-88CC-C2F6704C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1E77A-BCCA-4D4D-B257-24CDCF3D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8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9CE4F-E6B2-4CEF-BB1C-51F649490F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E1E8F-8E63-4B1B-BBA8-49E49250C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1ECEF-8924-4D1E-A744-4907B023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76E4D-9A50-46FD-8A11-D8D1D206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CB686-15D6-410D-92C5-2B7038B1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9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1A37A-0B42-4A90-BE29-92D3302F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5C03-AFE5-4603-AB3E-F921D353C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2D2A3-3ECA-41F1-8226-A5D900A3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6399C-CD0C-442A-B583-12DC2393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88F0A-2EE7-49E5-9B65-7B6E7AE82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BB0E-0A75-465B-8093-259FC0BC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75EA0-868E-4DCA-84C1-7CF484E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A4C77-E852-4BA1-A0EF-685143F7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6AEE0-3205-452C-B578-28A0565C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0C5D7-1A32-4BB9-81C5-59BF9ED5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7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C88E2-E1FC-42F3-94DA-62B0E4642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5CC3C-66BB-4A77-8B19-791D4EEFF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08A03-2B3C-4583-A031-90E3A2B6C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02D46-E56B-4992-A556-857A4523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3F11A-3841-4503-8F86-61FED16C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EDFE4-2BD6-41F4-BCB1-85A65145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7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4DAD-C187-4FF3-B84A-59AE0AD3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C9D20-F470-4152-AC7F-5D251F16F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03FD8-3D94-4EC8-A2F6-9EFEFBB6C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809608-46AD-4187-807C-30F8578F2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84F5DE-B2F9-43CA-8B11-4B555634E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FF15B6-DEB5-4891-A0FB-0C490417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69CB4-E650-4119-952E-75D2CD2B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1C7462-8C4F-4826-A406-8C33DCC8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7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EAAD-0ABD-4A5D-BD1A-570D8595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B4CE29-E0B9-4FC9-ADB2-D412D033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DFDB6-4D82-457D-9315-A1DE81EE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B44BC-57C6-4E4E-BEE9-2F49EA9A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5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3F24C-F7BA-4C35-A1E7-1D978B7E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E175E-07AE-4873-A839-0D72F419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2462F-55D9-4B3D-89B6-6C3448C3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1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34E6-07B3-4313-987A-3AFF59C8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BE22-4C8A-4D64-B51E-C788A4D8F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7A3B6-B28C-4E3F-9571-A497000F5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86C1C-BC16-4B63-9476-7D215F64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1C28B-B6B2-40DE-BA89-A2ED6035E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9DA2B-98EA-4F35-A0A8-18CD2927A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3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D211-F1FB-460C-9CE9-349F601A3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370E5A-9CB2-4C45-BA44-435D583FB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62E46-2D65-4A73-89CA-60AA213EF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0903D-42C6-4714-BD32-0CA20B95F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F2F1F-3B0B-4DB3-95A4-A89419F5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7755F-C80B-427F-B091-F89A9327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6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98348-E391-4EB1-BCD8-BE7A5F2E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84F9-82AD-4782-8517-C0CE828D7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24E60-A417-4123-B90D-F15DFBEB1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6EC4C-13D1-47A2-AB26-1255DE94E671}" type="datetimeFigureOut">
              <a:rPr lang="en-US" smtClean="0"/>
              <a:t>17-Aug-22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72626-0E21-40C6-B196-8A1DBF37D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93D27-2A90-47CE-AA3D-68EFDD819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488BE-8795-4495-AB65-7D31834B7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26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isk Analysis_1">
            <a:hlinkClick r:id="" action="ppaction://media"/>
            <a:extLst>
              <a:ext uri="{FF2B5EF4-FFF2-40B4-BE49-F238E27FC236}">
                <a16:creationId xmlns:a16="http://schemas.microsoft.com/office/drawing/2014/main" id="{5D04F646-2308-B2C3-308C-841C63A4C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2831" y="1473854"/>
            <a:ext cx="7467709" cy="4299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62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42246-98B8-B85C-993B-D59D487C8ACC}"/>
              </a:ext>
            </a:extLst>
          </p:cNvPr>
          <p:cNvSpPr txBox="1"/>
          <p:nvPr/>
        </p:nvSpPr>
        <p:spPr>
          <a:xfrm>
            <a:off x="2690747" y="2457524"/>
            <a:ext cx="6755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DIN Next LT Pro" panose="020B0503020203050203" pitchFamily="34" charset="0"/>
              </a:rPr>
              <a:t>Developing the fleet team in positive ways can help mitigate other risks related to fleet management.</a:t>
            </a:r>
          </a:p>
        </p:txBody>
      </p:sp>
    </p:spTree>
    <p:extLst>
      <p:ext uri="{BB962C8B-B14F-4D97-AF65-F5344CB8AC3E}">
        <p14:creationId xmlns:p14="http://schemas.microsoft.com/office/powerpoint/2010/main" val="336178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ldat">
            <a:hlinkClick r:id="" action="ppaction://media"/>
            <a:extLst>
              <a:ext uri="{FF2B5EF4-FFF2-40B4-BE49-F238E27FC236}">
                <a16:creationId xmlns:a16="http://schemas.microsoft.com/office/drawing/2014/main" id="{47140C4D-FBB7-23E9-E8BB-887C7A894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7598" y="1491383"/>
            <a:ext cx="7536803" cy="433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2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32EBB6-1D90-5088-44AE-802D7598A313}"/>
              </a:ext>
            </a:extLst>
          </p:cNvPr>
          <p:cNvSpPr txBox="1"/>
          <p:nvPr/>
        </p:nvSpPr>
        <p:spPr>
          <a:xfrm>
            <a:off x="2913680" y="2727702"/>
            <a:ext cx="6641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IN Next LT Pro" panose="020B0503020203050203" pitchFamily="34" charset="0"/>
              </a:rPr>
              <a:t>Self awareness is a skill rarely taught, and the use of it can protect us in many ways.</a:t>
            </a:r>
          </a:p>
        </p:txBody>
      </p:sp>
    </p:spTree>
    <p:extLst>
      <p:ext uri="{BB962C8B-B14F-4D97-AF65-F5344CB8AC3E}">
        <p14:creationId xmlns:p14="http://schemas.microsoft.com/office/powerpoint/2010/main" val="580837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bbel paa veien 2">
            <a:hlinkClick r:id="" action="ppaction://media"/>
            <a:extLst>
              <a:ext uri="{FF2B5EF4-FFF2-40B4-BE49-F238E27FC236}">
                <a16:creationId xmlns:a16="http://schemas.microsoft.com/office/drawing/2014/main" id="{84E247F9-A977-5DBE-A391-EC75B645DB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5149" y="1468539"/>
            <a:ext cx="7221702" cy="415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C474B1-11D5-1A40-13F9-BE8028A368C0}"/>
              </a:ext>
            </a:extLst>
          </p:cNvPr>
          <p:cNvSpPr txBox="1"/>
          <p:nvPr/>
        </p:nvSpPr>
        <p:spPr>
          <a:xfrm>
            <a:off x="2350144" y="2715548"/>
            <a:ext cx="7882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IN Next LT Pro" panose="020B0503020203050203" pitchFamily="34" charset="0"/>
              </a:rPr>
              <a:t>We should make our drivers aware of all the road safety factors that are affected by human emotion.</a:t>
            </a:r>
          </a:p>
        </p:txBody>
      </p:sp>
    </p:spTree>
    <p:extLst>
      <p:ext uri="{BB962C8B-B14F-4D97-AF65-F5344CB8AC3E}">
        <p14:creationId xmlns:p14="http://schemas.microsoft.com/office/powerpoint/2010/main" val="427335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assroom">
            <a:hlinkClick r:id="" action="ppaction://media"/>
            <a:extLst>
              <a:ext uri="{FF2B5EF4-FFF2-40B4-BE49-F238E27FC236}">
                <a16:creationId xmlns:a16="http://schemas.microsoft.com/office/drawing/2014/main" id="{374E397B-0F42-70D3-DFCF-D2A5A93A4C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045" y="1468129"/>
            <a:ext cx="7789910" cy="44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3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738C70-7679-01BE-E005-F73D3ACCE877}"/>
              </a:ext>
            </a:extLst>
          </p:cNvPr>
          <p:cNvSpPr txBox="1"/>
          <p:nvPr/>
        </p:nvSpPr>
        <p:spPr>
          <a:xfrm>
            <a:off x="1514983" y="2002228"/>
            <a:ext cx="9265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IN Next LT Pro" panose="020B0503020203050203" pitchFamily="34" charset="0"/>
              </a:rPr>
              <a:t>“I have years of experience from driving professionally and privately, but I found that much improvement can be made”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944CA-E0AE-EE58-17D9-A314E3539F9B}"/>
              </a:ext>
            </a:extLst>
          </p:cNvPr>
          <p:cNvSpPr txBox="1"/>
          <p:nvPr/>
        </p:nvSpPr>
        <p:spPr>
          <a:xfrm>
            <a:off x="1604097" y="2828805"/>
            <a:ext cx="892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IN Next LT Pro" panose="020B0503020203050203" pitchFamily="34" charset="0"/>
              </a:rPr>
              <a:t>“I have seen your skills and professionalism and I am hoping that with this training we can take that even further”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0FF27D-10F9-F443-CE12-7EA7D4376B92}"/>
              </a:ext>
            </a:extLst>
          </p:cNvPr>
          <p:cNvSpPr txBox="1"/>
          <p:nvPr/>
        </p:nvSpPr>
        <p:spPr>
          <a:xfrm>
            <a:off x="2285534" y="3611934"/>
            <a:ext cx="7564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IN Next LT Pro" panose="020B0503020203050203" pitchFamily="34" charset="0"/>
              </a:rPr>
              <a:t>“Many of the things we are going to go through, I have had use for in other parts of work and life”</a:t>
            </a:r>
          </a:p>
        </p:txBody>
      </p:sp>
    </p:spTree>
    <p:extLst>
      <p:ext uri="{BB962C8B-B14F-4D97-AF65-F5344CB8AC3E}">
        <p14:creationId xmlns:p14="http://schemas.microsoft.com/office/powerpoint/2010/main" val="701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ni bilen">
            <a:hlinkClick r:id="" action="ppaction://media"/>
            <a:extLst>
              <a:ext uri="{FF2B5EF4-FFF2-40B4-BE49-F238E27FC236}">
                <a16:creationId xmlns:a16="http://schemas.microsoft.com/office/drawing/2014/main" id="{215255DF-AEE0-334D-CACE-D50F8CA377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8622" y="1411815"/>
            <a:ext cx="7782571" cy="44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18C6EC-7EE8-CB5C-6C4C-87191C3983B0}"/>
              </a:ext>
            </a:extLst>
          </p:cNvPr>
          <p:cNvSpPr txBox="1"/>
          <p:nvPr/>
        </p:nvSpPr>
        <p:spPr>
          <a:xfrm>
            <a:off x="3468830" y="2455519"/>
            <a:ext cx="5607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IN Next LT Pro" panose="020B0503020203050203" pitchFamily="34" charset="0"/>
              </a:rPr>
              <a:t>“How many driver factors can influence the outcome of this scenario?”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3141-7489-B874-2FBA-F4E5D1916FB9}"/>
              </a:ext>
            </a:extLst>
          </p:cNvPr>
          <p:cNvSpPr txBox="1"/>
          <p:nvPr/>
        </p:nvSpPr>
        <p:spPr>
          <a:xfrm>
            <a:off x="3578956" y="3366384"/>
            <a:ext cx="5387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IN Next LT Pro" panose="020B0503020203050203" pitchFamily="34" charset="0"/>
              </a:rPr>
              <a:t>“Do you have control over all of these factors every time you drive?”</a:t>
            </a:r>
          </a:p>
        </p:txBody>
      </p:sp>
    </p:spTree>
    <p:extLst>
      <p:ext uri="{BB962C8B-B14F-4D97-AF65-F5344CB8AC3E}">
        <p14:creationId xmlns:p14="http://schemas.microsoft.com/office/powerpoint/2010/main" val="368224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NCA Powerpoin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81B0DD-C8A6-4C8B-A81D-7FBF8FB136CD}" vid="{EF1D43DE-DE11-4CA6-BD2D-86A55B07D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NCA Powerpoint Template</Template>
  <TotalTime>13758</TotalTime>
  <Words>171</Words>
  <Application>Microsoft Office PowerPoint</Application>
  <PresentationFormat>Widescreen</PresentationFormat>
  <Paragraphs>12</Paragraphs>
  <Slides>11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DIN Next LT Pro</vt:lpstr>
      <vt:lpstr>NCA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Joakim Elli</dc:creator>
  <cp:lastModifiedBy>Joakim Elli</cp:lastModifiedBy>
  <cp:revision>106</cp:revision>
  <dcterms:created xsi:type="dcterms:W3CDTF">2019-10-08T08:40:57Z</dcterms:created>
  <dcterms:modified xsi:type="dcterms:W3CDTF">2022-08-17T10:02:17Z</dcterms:modified>
</cp:coreProperties>
</file>